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9" d="100"/>
          <a:sy n="49" d="100"/>
        </p:scale>
        <p:origin x="-1075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277931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455400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809457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941880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1171201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251163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7590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467746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141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044830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159728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DCBEC8-F02A-41FF-BD10-05AA260FECED}" type="datetimeFigureOut">
              <a:rPr lang="zh-TW" altLang="en-US" smtClean="0"/>
              <a:t>2015/10/28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2F6E34-C39F-4C4B-94E9-CC2923B4F1C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81692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251520" y="1628801"/>
            <a:ext cx="8568952" cy="1971650"/>
          </a:xfrm>
        </p:spPr>
        <p:txBody>
          <a:bodyPr>
            <a:normAutofit fontScale="90000"/>
          </a:bodyPr>
          <a:lstStyle/>
          <a:p>
            <a:r>
              <a:rPr lang="en-US" altLang="zh-TW" dirty="0"/>
              <a:t>An Unusual Presentation of Adult Tethered Cord Syndrome Associated with Severe Chest and Upper Back Pain.</a:t>
            </a:r>
            <a:endParaRPr lang="zh-TW" altLang="en-US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zh-TW" altLang="en-US" dirty="0"/>
              <a:t>成大醫院</a:t>
            </a:r>
            <a:endParaRPr lang="en-US" altLang="zh-TW" dirty="0" smtClean="0"/>
          </a:p>
          <a:p>
            <a:r>
              <a:rPr lang="zh-TW" altLang="en-US" dirty="0" smtClean="0"/>
              <a:t>期刊討論會 方靜如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19485320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22</Words>
  <Application>Microsoft Office PowerPoint</Application>
  <PresentationFormat>如螢幕大小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2" baseType="lpstr">
      <vt:lpstr>Office 佈景主題</vt:lpstr>
      <vt:lpstr>An Unusual Presentation of Adult Tethered Cord Syndrome Associated with Severe Chest and Upper Back Pain.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 Unusual Presentation of Adult Tethered Cord Syndrome Associated with Severe Chest and Upper Back Pain.</dc:title>
  <dc:creator>user</dc:creator>
  <cp:lastModifiedBy>user</cp:lastModifiedBy>
  <cp:revision>1</cp:revision>
  <dcterms:created xsi:type="dcterms:W3CDTF">2015-10-28T01:18:41Z</dcterms:created>
  <dcterms:modified xsi:type="dcterms:W3CDTF">2015-10-28T01:20:26Z</dcterms:modified>
</cp:coreProperties>
</file>

<file path=docProps/thumbnail.jpeg>
</file>