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7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779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5540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945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418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7120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511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759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6774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448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97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BEC8-F02A-41FF-BD10-05AA260FECED}" type="datetimeFigureOut">
              <a:rPr lang="zh-TW" altLang="en-US" smtClean="0"/>
              <a:t>2015/10/28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F6E34-C39F-4C4B-94E9-CC2923B4F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16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51520" y="1628801"/>
            <a:ext cx="8568952" cy="1971650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An Unusual Presentation of Adult Tethered Cord Syndrome Associated with Severe Chest and Upper Back Pain.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成大醫院</a:t>
            </a:r>
            <a:endParaRPr lang="en-US" altLang="zh-TW" dirty="0" smtClean="0"/>
          </a:p>
          <a:p>
            <a:r>
              <a:rPr lang="zh-TW" altLang="en-US" dirty="0" smtClean="0"/>
              <a:t>期刊討論會 方靜如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8532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如螢幕大小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An Unusual Presentation of Adult Tethered Cord Syndrome Associated with Severe Chest and Upper Back Pain.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Unusual Presentation of Adult Tethered Cord Syndrome Associated with Severe Chest and Upper Back Pain.</dc:title>
  <dc:creator>user</dc:creator>
  <cp:lastModifiedBy>user</cp:lastModifiedBy>
  <cp:revision>1</cp:revision>
  <dcterms:created xsi:type="dcterms:W3CDTF">2015-10-28T01:18:41Z</dcterms:created>
  <dcterms:modified xsi:type="dcterms:W3CDTF">2015-10-28T01:20:26Z</dcterms:modified>
</cp:coreProperties>
</file>